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1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EA17-ED9E-4D4E-B243-A043D224EC87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FB63-FC5E-404B-BDC6-D65F85D13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371A-E788-4EF2-ABBF-440CDDB7C78B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650E-EBB4-4CA0-BAD3-AC58B2888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134-3043-4D83-9F02-3DA9210F6204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E48F-3970-494F-9C9A-18D0ED58E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98B3-E844-44DA-B382-C665D6736D9E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8E7A-995D-438F-A6BF-DCE16AFBC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D82-7143-4777-8AFD-BEF79E31F8C3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1E60-887E-4056-9F93-058A1C24B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E7E8-EB9A-423E-B2FA-96AAAD4B66F0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92DE-7EE8-4F47-9C45-26EB2484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F68-7739-4CA7-9414-8263E89A0869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2E10-6CFC-407E-8FE9-09B4CB1DF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7C11-4E92-4973-B9FA-9EA257AD8DA1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5EAC-E297-4A16-8B51-CFCB70474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3068-08F1-4650-8FA5-6A24F0630D1C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1EF1-991B-4F6C-B6FF-A54D064A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D568-1B29-4A13-8DB0-539E7C059716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4526-DA9D-4767-B68F-4319B9947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AE8A-875E-49E3-800F-F387410A8616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D2A9-4CBE-4B11-B311-DCE44D447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8D5D0-DD56-4C47-BCA6-A523116677E6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83203-E226-42A4-AD34-0E77EF9EC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928813" y="642938"/>
            <a:ext cx="5534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Читательская грамотность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Рисунок 2" descr="1c14a737a55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357688"/>
            <a:ext cx="3841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fs.znanio.ru/d5af0e/4b/69/f973b801365d80d85c5027c72f124cd3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fs.znanio.ru/d5af0e/4b/69/f973b801365d80d85c5027c72f124cd3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fs.znanio.ru/d5af0e/4b/69/f973b801365d80d85c5027c72f124cd3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rusinfo.info/wp-content/uploads/8/9/c/89cdbe379e62159a037248db222bea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s://rusinfo.info/wp-content/uploads/a/a/c/aac746aad2e02a7c7adce89953d0a2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https://rusinfo.info/wp-content/uploads/a/a/c/aac746aad2e02a7c7adce89953d0a2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https://fsd.multiurok.ru/html/2018/03/17/s_5aad0afd3b2ad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https://cf3.ppt-online.org/files3/slide/q/QLnxifEr3ykwoKIZ2DqBjJaVMld97cpWvT08RP/slide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ikiwiki.com/uploads/posts/2022-02/1644896063_8-fikiwiki-com-p-kartinka-spasibo-za-vnimanie-dlya-prezent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47396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571612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Читательская </a:t>
            </a:r>
            <a:r>
              <a:rPr lang="ru-RU" sz="2800" dirty="0"/>
              <a:t>грамотность – это не синоним начитанности или хорошей техники чтения, а способность понимать, использовать и анализировать прочитанное, изучать их для решения своих жизненных задач.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42976" y="1071546"/>
            <a:ext cx="7048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РАКЕТАРЫБААНАНАСДЕТИРЕБЯТАРАКДОМ РЯБИНА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071678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/>
              <a:t>кородава</a:t>
            </a:r>
            <a:r>
              <a:rPr lang="ru-RU" sz="2800" i="1" dirty="0"/>
              <a:t>, </a:t>
            </a:r>
            <a:r>
              <a:rPr lang="ru-RU" sz="2800" i="1" dirty="0" err="1"/>
              <a:t>сокабака</a:t>
            </a:r>
            <a:r>
              <a:rPr lang="ru-RU" sz="2800" i="1" dirty="0"/>
              <a:t>, </a:t>
            </a:r>
            <a:r>
              <a:rPr lang="ru-RU" sz="2800" i="1" dirty="0" err="1" smtClean="0"/>
              <a:t>могулоко</a:t>
            </a:r>
            <a:r>
              <a:rPr lang="ru-RU" sz="2800" i="1" dirty="0"/>
              <a:t>, </a:t>
            </a:r>
            <a:r>
              <a:rPr lang="ru-RU" sz="2800" i="1" dirty="0" err="1"/>
              <a:t>сокрарока</a:t>
            </a:r>
            <a:r>
              <a:rPr lang="ru-RU" sz="2800" i="1" dirty="0"/>
              <a:t>, </a:t>
            </a:r>
            <a:r>
              <a:rPr lang="ru-RU" sz="2800" i="1" dirty="0" err="1"/>
              <a:t>машидамна</a:t>
            </a:r>
            <a:r>
              <a:rPr lang="ru-RU" sz="2800" i="1" dirty="0"/>
              <a:t>, </a:t>
            </a:r>
            <a:r>
              <a:rPr lang="ru-RU" sz="2800" i="1" dirty="0" err="1"/>
              <a:t>гошинрод</a:t>
            </a:r>
            <a:endParaRPr lang="ru-RU" sz="28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0800000" flipV="1">
            <a:off x="1142976" y="3406974"/>
            <a:ext cx="6858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Здоровому - грач не нужен.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Старый круг лучше новых двух.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 - хорошо, а два лучше.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 кормит, а пень портит.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785786" y="1785926"/>
            <a:ext cx="6929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                    </a:t>
            </a:r>
          </a:p>
          <a:p>
            <a:endParaRPr lang="ru-RU" sz="2400" b="1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357298"/>
          <a:ext cx="5078581" cy="1655890"/>
        </p:xfrm>
        <a:graphic>
          <a:graphicData uri="http://schemas.openxmlformats.org/drawingml/2006/table">
            <a:tbl>
              <a:tblPr/>
              <a:tblGrid>
                <a:gridCol w="5053181"/>
                <a:gridCol w="25400"/>
              </a:tblGrid>
              <a:tr h="791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Нет, напрасно мы решили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Прокатить ________ в _______.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 </a:t>
                      </a:r>
                      <a:r>
                        <a:rPr lang="ru-RU" sz="2400" i="1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кататься не привык</a:t>
                      </a:r>
                      <a:r>
                        <a:rPr lang="ru-RU" sz="2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Опрокинул __________________.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4" name="Рисунок 1" descr="https://files.1urok.ru/images/8b8415c741cae66ffec06290d8a48d20147dae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429000"/>
            <a:ext cx="5500726" cy="110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2285992"/>
          <a:ext cx="7500991" cy="2497138"/>
        </p:xfrm>
        <a:graphic>
          <a:graphicData uri="http://schemas.openxmlformats.org/drawingml/2006/table">
            <a:tbl>
              <a:tblPr/>
              <a:tblGrid>
                <a:gridCol w="3571899"/>
                <a:gridCol w="3929092"/>
              </a:tblGrid>
              <a:tr h="989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Несла Жучка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Глядь, в воде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Пришло Жучке на ум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Она и пусти свою кость,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 не взяла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её 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тень.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что 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воде не тень, а 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другая    собака 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кость.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кость 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мост.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 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своя ко дну пошла.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чтобы ту взять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d/DG7zCXAjs0nT3rpKFEuoIRaMk9LlcZOBdPYthf/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17781" cy="600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xn--27-6kc5aa4bkem1a.xn--p1ai/800/600/https/cf3.ppt-online.org/files3/slide/5/5Dv3QXIWZiMkxR29bJLzGUlKsYFC4ch8pONuqB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714635"/>
            <a:ext cx="7152741" cy="535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f3.ppt-online.org/files3/slide/2/275h8pBtParVnwZ1iyH9FdokEgUCes0bmOT3Xc/slid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cf3.ppt-online.org/files3/slide/2/275h8pBtParVnwZ1iyH9FdokEgUCes0bmOT3Xc/slid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cf3.ppt-online.org/files3/slide/2/275h8pBtParVnwZ1iyH9FdokEgUCes0bmOT3Xc/slid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i.mycdn.me/i?r=AzEPZsRbOZEKgBhR0XGMT1RkaPXCud4KrZzd55eFRMNRcaaKTM5SRkZCeTgDn6uOy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7" y="50004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9/298847/img2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2984"/>
            <a:ext cx="514353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56__-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156__-.</Template>
  <TotalTime>148</TotalTime>
  <Words>114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156__-.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15</cp:revision>
  <dcterms:created xsi:type="dcterms:W3CDTF">2023-11-28T17:24:19Z</dcterms:created>
  <dcterms:modified xsi:type="dcterms:W3CDTF">2023-11-28T19:53:08Z</dcterms:modified>
</cp:coreProperties>
</file>